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83" r:id="rId5"/>
    <p:sldId id="286" r:id="rId6"/>
    <p:sldId id="271" r:id="rId7"/>
    <p:sldId id="287" r:id="rId8"/>
    <p:sldId id="288" r:id="rId9"/>
    <p:sldId id="289" r:id="rId10"/>
    <p:sldId id="281" r:id="rId11"/>
    <p:sldId id="290" r:id="rId12"/>
    <p:sldId id="291" r:id="rId13"/>
    <p:sldId id="274" r:id="rId14"/>
    <p:sldId id="279" r:id="rId15"/>
    <p:sldId id="292" r:id="rId16"/>
    <p:sldId id="294" r:id="rId17"/>
    <p:sldId id="295" r:id="rId18"/>
    <p:sldId id="293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«Андринская средняя общеобразовательная школа»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9250" y="1475719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любимый детский сад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Гарболинская С.С., воспитанники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«Маленькая страна»»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ноябрь,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7" y="2621785"/>
            <a:ext cx="574722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23F9B7-CA86-4F76-8ADE-EAC5A960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734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2" y="3384644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00" y="1077922"/>
            <a:ext cx="215503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94" y="1077922"/>
            <a:ext cx="2155035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61" y="3384644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01" y="3616657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06" y="300000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5" y="300000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00" y="3507546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38" y="3671248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2" y="545785"/>
            <a:ext cx="384884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75" y="327546"/>
            <a:ext cx="215503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69" y="3425785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2" y="579689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2" y="3643827"/>
            <a:ext cx="3848848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03" y="579689"/>
            <a:ext cx="3848848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09" y="3643827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875" y="283239"/>
            <a:ext cx="3207224" cy="97235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Подвижные игры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7" y="743642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14" y="3855170"/>
            <a:ext cx="3848848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56" y="2183642"/>
            <a:ext cx="3848848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14" y="743642"/>
            <a:ext cx="3848848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7" y="3855170"/>
            <a:ext cx="3848848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" y="3343451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19" y="805093"/>
            <a:ext cx="384884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27" y="3343451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4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575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Свободная деятельность, настольные игры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5" y="1262458"/>
            <a:ext cx="4564529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5" y="4276415"/>
            <a:ext cx="4685467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14" y="1262458"/>
            <a:ext cx="4685467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14" y="4276415"/>
            <a:ext cx="46854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5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20" y="368364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27" y="3520872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38" y="3520872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4" y="368364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99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8854" y="365125"/>
            <a:ext cx="2606722" cy="141581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«Юный физик»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0" y="340943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7" y="3330000"/>
            <a:ext cx="384884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24" y="340943"/>
            <a:ext cx="215503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18" y="333000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2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487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Поздравляем именинников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2" y="3180000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45" y="1440000"/>
            <a:ext cx="3848848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87" y="318000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7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964414"/>
              </p:ext>
            </p:extLst>
          </p:nvPr>
        </p:nvGraphicFramePr>
        <p:xfrm>
          <a:off x="1128712" y="719665"/>
          <a:ext cx="9901241" cy="574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52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601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57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7319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787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 любимый детский сад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расширять представления детей о профессиях людей, работающих в детском саду (воспитатель, помощник воспитателя, музыкальный руководитель, врач, дворник, повар.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Образовательные: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Продолжать формировать у детей общие представления об окружающем мире, о себе, о других людях.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Продолжать формировать умение вступать в диалог.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Продолжать формировать потребность в соблюдении элементарных правил безопасности и здорового образа жизни.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Развивающие: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Поддерживать интерес детей к ролевым играм посредством подбора различных игровых вариантов и ситуаций.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Развивать толерантное отношение к людям с особенностями здоровья.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Развивать двигательную активность детей посредством подвижных игр на свежем воздухе.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Воспитательные: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Способствовать усвоению и принятию ценностей, норм и правил, принятых в обществе.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Воспитывать уважительное отношение к детскому саду, как единому целому.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Воспитывать желание участвовать в совместной трудовой деятельности, самостоятельность.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Тематический проект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61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матери»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6" y="3710414"/>
            <a:ext cx="5108647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27" y="926145"/>
            <a:ext cx="5108647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93" y="3710414"/>
            <a:ext cx="510864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39C368-01B5-45ED-92E9-CC68CA45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58" y="113935"/>
            <a:ext cx="10515600" cy="95870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 из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«Игровая площадка 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5" y="1072643"/>
            <a:ext cx="4564528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4111"/>
          <a:stretch/>
        </p:blipFill>
        <p:spPr>
          <a:xfrm>
            <a:off x="825258" y="3410064"/>
            <a:ext cx="4435522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2"/>
          <a:stretch/>
        </p:blipFill>
        <p:spPr>
          <a:xfrm>
            <a:off x="5909229" y="3410064"/>
            <a:ext cx="51864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0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45" y="286603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74" y="286603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9" y="3452507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69" y="3452507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579" y="201353"/>
            <a:ext cx="3439236" cy="136814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любимый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сад»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30" y="791570"/>
            <a:ext cx="3848848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10" y="3794150"/>
            <a:ext cx="3848848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53" y="3794150"/>
            <a:ext cx="3848848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2" y="791570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8" y="484084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54" y="3514209"/>
            <a:ext cx="3848848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07" y="1848932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5159" y="2091933"/>
            <a:ext cx="5466378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1" y="359186"/>
            <a:ext cx="6247289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1" y="3798995"/>
            <a:ext cx="624728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1" y="407616"/>
            <a:ext cx="3848848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56" y="696233"/>
            <a:ext cx="3463139" cy="2591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61" y="3670997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5646" y="1833646"/>
            <a:ext cx="6247289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07" y="3670997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526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9445</TotalTime>
  <Words>246</Words>
  <Application>Microsoft Office PowerPoint</Application>
  <PresentationFormat>Произвольный</PresentationFormat>
  <Paragraphs>36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Праздник «День матери» </vt:lpstr>
      <vt:lpstr>Ручной труд из бумаги «Игровая площадка »</vt:lpstr>
      <vt:lpstr>Презентация PowerPoint</vt:lpstr>
      <vt:lpstr>Работа по теме:  «Мой любимый  детский сад»</vt:lpstr>
      <vt:lpstr>Презентация PowerPoint</vt:lpstr>
      <vt:lpstr>Презентация PowerPoint</vt:lpstr>
      <vt:lpstr>Презентация PowerPoint</vt:lpstr>
      <vt:lpstr>Работа в центре познания</vt:lpstr>
      <vt:lpstr>Презентация PowerPoint</vt:lpstr>
      <vt:lpstr>Презентация PowerPoint</vt:lpstr>
      <vt:lpstr>Презентация PowerPoint</vt:lpstr>
      <vt:lpstr>Подвижные игры </vt:lpstr>
      <vt:lpstr>Презентация PowerPoint</vt:lpstr>
      <vt:lpstr>Свободная деятельность, настольные игры</vt:lpstr>
      <vt:lpstr>Презентация PowerPoint</vt:lpstr>
      <vt:lpstr>«Юный физик»</vt:lpstr>
      <vt:lpstr>Поздравляем именинников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user</cp:lastModifiedBy>
  <cp:revision>106</cp:revision>
  <dcterms:created xsi:type="dcterms:W3CDTF">2018-10-04T08:35:51Z</dcterms:created>
  <dcterms:modified xsi:type="dcterms:W3CDTF">2022-11-27T16:06:38Z</dcterms:modified>
</cp:coreProperties>
</file>